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3"/>
  </p:notesMasterIdLst>
  <p:sldIdLst>
    <p:sldId id="257" r:id="rId5"/>
    <p:sldId id="261" r:id="rId6"/>
    <p:sldId id="259" r:id="rId7"/>
    <p:sldId id="265" r:id="rId8"/>
    <p:sldId id="263" r:id="rId9"/>
    <p:sldId id="262" r:id="rId10"/>
    <p:sldId id="264" r:id="rId11"/>
    <p:sldId id="266"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ihf49c4U6MJQb2ZpPYmZcE0W/s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517C3-4D70-3708-42AE-A748085F13D2}" v="36" dt="2025-08-05T06:49:31.038"/>
    <p1510:client id="{CFDC5BAA-A40F-DA40-82F5-21F23993DF7B}" v="46" dt="2025-08-05T12:41:36.531"/>
    <p1510:client id="{F4326A96-C7A7-D761-4EFE-58FC1E08C1E6}" v="28" dt="2025-08-05T08:43:29.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customschemas.google.com/relationships/presentationmetadata" Target="metadata"/><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DD365818-BBBB-6FC4-5919-487A0881AA13}"/>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D1CC2652-9CA1-AA81-5313-B1CBEA2FD49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A5FADA7D-B178-0038-AFA6-AFEACEC7A8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945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8188816B-914B-96C4-1720-98412015A008}"/>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B3655138-9F8D-EA3A-91A3-0698B222CD3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B847E682-CCAD-6657-8D8B-1A07BAEC58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943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6D2DF979-D3B6-7343-AE49-C9F9C915B209}"/>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54C0EECB-EDDA-F99E-0270-F3449B1A8C9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D395F35B-173E-E334-B685-6F997FB04A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9514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52B408B1-8EC0-B319-F6BF-D5FE9D26BE7E}"/>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0BE879C4-4769-EABF-CB10-6D4E9439CCB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5123BF90-9ABD-B675-752E-EE563F0E64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451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827268A3-186C-3EDC-45E1-7C245BB278F9}"/>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6BD66AE8-E4AF-9251-4BDA-FDEC36EF113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05F38EF6-C36D-C373-4943-4A6A2ADB8E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07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8964BFCA-1975-BB3F-0B03-014705F3D3F6}"/>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058F379E-EC35-55B5-53BF-4C59A748CAE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C3CBE7FA-F258-92F0-B5DC-CB0AB8B986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855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36"/>
        <p:cNvGrpSpPr/>
        <p:nvPr/>
      </p:nvGrpSpPr>
      <p:grpSpPr>
        <a:xfrm>
          <a:off x="0" y="0"/>
          <a:ext cx="0" cy="0"/>
          <a:chOff x="0" y="0"/>
          <a:chExt cx="0" cy="0"/>
        </a:xfrm>
      </p:grpSpPr>
      <p:pic>
        <p:nvPicPr>
          <p:cNvPr id="37" name="Google Shape;37;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38" name="Google Shape;38;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39;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40;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41;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42;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43;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44;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45;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46;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47;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48;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Google Shape;49;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 name="Google Shape;50;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1" name="Google Shape;51;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52" name="Google Shape;52;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750"/>
                                        <p:tgtEl>
                                          <p:spTgt spid="38"/>
                                        </p:tgtEl>
                                      </p:cBhvr>
                                    </p:animEffect>
                                  </p:childTnLst>
                                </p:cTn>
                              </p:par>
                              <p:par>
                                <p:cTn id="8" presetID="10" presetClass="entr" presetSubtype="0" fill="hold" nodeType="withEffect">
                                  <p:stCondLst>
                                    <p:cond delay="1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750"/>
                                        <p:tgtEl>
                                          <p:spTgt spid="39"/>
                                        </p:tgtEl>
                                      </p:cBhvr>
                                    </p:animEffect>
                                  </p:childTnLst>
                                </p:cTn>
                              </p:par>
                              <p:par>
                                <p:cTn id="11" presetID="10" presetClass="entr" presetSubtype="0" fill="hold" nodeType="withEffect">
                                  <p:stCondLst>
                                    <p:cond delay="2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750"/>
                                        <p:tgtEl>
                                          <p:spTgt spid="40"/>
                                        </p:tgtEl>
                                      </p:cBhvr>
                                    </p:animEffect>
                                  </p:childTnLst>
                                </p:cTn>
                              </p:par>
                              <p:par>
                                <p:cTn id="14" presetID="10" presetClass="entr" presetSubtype="0" fill="hold" nodeType="withEffect">
                                  <p:stCondLst>
                                    <p:cond delay="3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750"/>
                                        <p:tgtEl>
                                          <p:spTgt spid="41"/>
                                        </p:tgtEl>
                                      </p:cBhvr>
                                    </p:animEffect>
                                  </p:childTnLst>
                                </p:cTn>
                              </p:par>
                              <p:par>
                                <p:cTn id="17" presetID="10" presetClass="entr" presetSubtype="0" fill="hold" nodeType="withEffect">
                                  <p:stCondLst>
                                    <p:cond delay="4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750"/>
                                        <p:tgtEl>
                                          <p:spTgt spid="42"/>
                                        </p:tgtEl>
                                      </p:cBhvr>
                                    </p:animEffect>
                                  </p:childTnLst>
                                </p:cTn>
                              </p:par>
                              <p:par>
                                <p:cTn id="20" presetID="10" presetClass="entr" presetSubtype="0" fill="hold" nodeType="withEffect">
                                  <p:stCondLst>
                                    <p:cond delay="5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750"/>
                                        <p:tgtEl>
                                          <p:spTgt spid="48"/>
                                        </p:tgtEl>
                                      </p:cBhvr>
                                    </p:animEffect>
                                  </p:childTnLst>
                                </p:cTn>
                              </p:par>
                              <p:par>
                                <p:cTn id="23" presetID="10" presetClass="entr" presetSubtype="0" fill="hold" nodeType="withEffect">
                                  <p:stCondLst>
                                    <p:cond delay="6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nodeType="withEffect">
                                  <p:stCondLst>
                                    <p:cond delay="7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750"/>
                                        <p:tgtEl>
                                          <p:spTgt spid="44"/>
                                        </p:tgtEl>
                                      </p:cBhvr>
                                    </p:animEffect>
                                  </p:childTnLst>
                                </p:cTn>
                              </p:par>
                              <p:par>
                                <p:cTn id="29" presetID="10" presetClass="entr" presetSubtype="0" fill="hold" nodeType="withEffect">
                                  <p:stCondLst>
                                    <p:cond delay="8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750"/>
                                        <p:tgtEl>
                                          <p:spTgt spid="45"/>
                                        </p:tgtEl>
                                      </p:cBhvr>
                                    </p:animEffect>
                                  </p:childTnLst>
                                </p:cTn>
                              </p:par>
                              <p:par>
                                <p:cTn id="32" presetID="10" presetClass="entr" presetSubtype="0" fill="hold" nodeType="withEffect">
                                  <p:stCondLst>
                                    <p:cond delay="9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750"/>
                                        <p:tgtEl>
                                          <p:spTgt spid="46"/>
                                        </p:tgtEl>
                                      </p:cBhvr>
                                    </p:animEffect>
                                  </p:childTnLst>
                                </p:cTn>
                              </p:par>
                              <p:par>
                                <p:cTn id="35" presetID="10" presetClass="entr" presetSubtype="0" fill="hold" nodeType="withEffect">
                                  <p:stCondLst>
                                    <p:cond delay="10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750"/>
                                        <p:tgtEl>
                                          <p:spTgt spid="50"/>
                                        </p:tgtEl>
                                      </p:cBhvr>
                                    </p:animEffect>
                                  </p:childTnLst>
                                </p:cTn>
                              </p:par>
                              <p:par>
                                <p:cTn id="38" presetID="10" presetClass="entr" presetSubtype="0" fill="hold" nodeType="withEffect">
                                  <p:stCondLst>
                                    <p:cond delay="110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750"/>
                                        <p:tgtEl>
                                          <p:spTgt spid="49"/>
                                        </p:tgtEl>
                                      </p:cBhvr>
                                    </p:animEffect>
                                  </p:childTnLst>
                                </p:cTn>
                              </p:par>
                              <p:par>
                                <p:cTn id="41" presetID="10" presetClass="entr" presetSubtype="0" fill="hold" nodeType="withEffect">
                                  <p:stCondLst>
                                    <p:cond delay="12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750"/>
                                        <p:tgtEl>
                                          <p:spTgt spid="47"/>
                                        </p:tgtEl>
                                      </p:cBhvr>
                                    </p:animEffect>
                                  </p:childTnLst>
                                </p:cTn>
                              </p:par>
                              <p:par>
                                <p:cTn id="44" presetID="10" presetClass="entr" presetSubtype="0" fill="hold" nodeType="withEffect">
                                  <p:stCondLst>
                                    <p:cond delay="12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53"/>
        <p:cNvGrpSpPr/>
        <p:nvPr/>
      </p:nvGrpSpPr>
      <p:grpSpPr>
        <a:xfrm>
          <a:off x="0" y="0"/>
          <a:ext cx="0" cy="0"/>
          <a:chOff x="0" y="0"/>
          <a:chExt cx="0" cy="0"/>
        </a:xfrm>
      </p:grpSpPr>
      <p:sp>
        <p:nvSpPr>
          <p:cNvPr id="54" name="Google Shape;54;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57" name="Google Shape;57;p10"/>
          <p:cNvGrpSpPr/>
          <p:nvPr/>
        </p:nvGrpSpPr>
        <p:grpSpPr>
          <a:xfrm>
            <a:off x="-3786437" y="0"/>
            <a:ext cx="3693386" cy="5359349"/>
            <a:chOff x="-3786437" y="0"/>
            <a:chExt cx="3693386" cy="5359349"/>
          </a:xfrm>
        </p:grpSpPr>
        <p:sp>
          <p:nvSpPr>
            <p:cNvPr id="58" name="Google Shape;58;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LIJSTNIVEAU KIEZEN</a:t>
              </a:r>
              <a:endParaRPr/>
            </a:p>
          </p:txBody>
        </p:sp>
        <p:sp>
          <p:nvSpPr>
            <p:cNvPr id="59" name="Google Shape;59;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60" name="Google Shape;60;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61" name="Google Shape;61;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62" name="Google Shape;62;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a:p>
          </p:txBody>
        </p:sp>
        <p:sp>
          <p:nvSpPr>
            <p:cNvPr id="63" name="Google Shape;63;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a:p>
          </p:txBody>
        </p:sp>
        <p:sp>
          <p:nvSpPr>
            <p:cNvPr id="64" name="Google Shape;64;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65" name="Google Shape;65;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a:p>
          </p:txBody>
        </p:sp>
        <p:sp>
          <p:nvSpPr>
            <p:cNvPr id="66" name="Google Shape;66;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a:p>
          </p:txBody>
        </p:sp>
        <p:sp>
          <p:nvSpPr>
            <p:cNvPr id="67" name="Google Shape;67;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a:p>
          </p:txBody>
        </p:sp>
        <p:sp>
          <p:nvSpPr>
            <p:cNvPr id="68" name="Google Shape;68;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a:p>
          </p:txBody>
        </p:sp>
        <p:sp>
          <p:nvSpPr>
            <p:cNvPr id="69" name="Google Shape;69;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a:p>
          </p:txBody>
        </p:sp>
        <p:sp>
          <p:nvSpPr>
            <p:cNvPr id="70" name="Google Shape;70;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a:p>
          </p:txBody>
        </p:sp>
        <p:sp>
          <p:nvSpPr>
            <p:cNvPr id="71" name="Google Shape;71;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72" name="Google Shape;72;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a:p>
          </p:txBody>
        </p:sp>
        <p:sp>
          <p:nvSpPr>
            <p:cNvPr id="73" name="Google Shape;73;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74" name="Google Shape;74;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a:p>
          </p:txBody>
        </p:sp>
        <p:sp>
          <p:nvSpPr>
            <p:cNvPr id="75" name="Google Shape;75;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a:p>
          </p:txBody>
        </p:sp>
        <p:sp>
          <p:nvSpPr>
            <p:cNvPr id="76" name="Google Shape;76;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a:p>
          </p:txBody>
        </p:sp>
        <p:sp>
          <p:nvSpPr>
            <p:cNvPr id="77" name="Google Shape;77;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a:p>
          </p:txBody>
        </p:sp>
        <p:sp>
          <p:nvSpPr>
            <p:cNvPr id="78" name="Google Shape;78;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grpSp>
          <p:nvGrpSpPr>
            <p:cNvPr id="79" name="Google Shape;79;p10"/>
            <p:cNvGrpSpPr/>
            <p:nvPr/>
          </p:nvGrpSpPr>
          <p:grpSpPr>
            <a:xfrm>
              <a:off x="-376736" y="4400186"/>
              <a:ext cx="283685" cy="283685"/>
              <a:chOff x="-510741" y="5913713"/>
              <a:chExt cx="267555" cy="267555"/>
            </a:xfrm>
          </p:grpSpPr>
          <p:sp>
            <p:nvSpPr>
              <p:cNvPr id="80" name="Google Shape;80;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81" name="Google Shape;81;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82" name="Google Shape;82;p10"/>
            <p:cNvGrpSpPr/>
            <p:nvPr/>
          </p:nvGrpSpPr>
          <p:grpSpPr>
            <a:xfrm>
              <a:off x="-3605171" y="458674"/>
              <a:ext cx="3234311" cy="558875"/>
              <a:chOff x="-3605171" y="458674"/>
              <a:chExt cx="3234311" cy="558875"/>
            </a:xfrm>
          </p:grpSpPr>
          <p:sp>
            <p:nvSpPr>
              <p:cNvPr id="83" name="Google Shape;83;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spcBef>
                    <a:spcPts val="0"/>
                  </a:spcBef>
                  <a:spcAft>
                    <a:spcPts val="0"/>
                  </a:spcAft>
                  <a:buNone/>
                </a:pPr>
                <a:r>
                  <a:rPr lang="nl-NL" sz="900" b="1">
                    <a:solidFill>
                      <a:srgbClr val="211F26"/>
                    </a:solidFill>
                    <a:latin typeface="Calibri"/>
                    <a:ea typeface="Calibri"/>
                    <a:cs typeface="Calibri"/>
                    <a:sym typeface="Calibri"/>
                  </a:rPr>
                  <a:t>Start</a:t>
                </a:r>
                <a:endParaRPr/>
              </a:p>
            </p:txBody>
          </p:sp>
          <p:sp>
            <p:nvSpPr>
              <p:cNvPr id="84" name="Google Shape;84;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nvGrpSpPr>
              <p:cNvPr id="85" name="Google Shape;85;p10"/>
              <p:cNvGrpSpPr/>
              <p:nvPr/>
            </p:nvGrpSpPr>
            <p:grpSpPr>
              <a:xfrm>
                <a:off x="-3386247" y="830871"/>
                <a:ext cx="139423" cy="109566"/>
                <a:chOff x="-2866744" y="827071"/>
                <a:chExt cx="168701" cy="132575"/>
              </a:xfrm>
            </p:grpSpPr>
            <p:grpSp>
              <p:nvGrpSpPr>
                <p:cNvPr id="86" name="Google Shape;86;p10"/>
                <p:cNvGrpSpPr/>
                <p:nvPr/>
              </p:nvGrpSpPr>
              <p:grpSpPr>
                <a:xfrm>
                  <a:off x="-2866744" y="827071"/>
                  <a:ext cx="168701" cy="132575"/>
                  <a:chOff x="-2866744" y="827071"/>
                  <a:chExt cx="168701" cy="132575"/>
                </a:xfrm>
              </p:grpSpPr>
              <p:cxnSp>
                <p:nvCxnSpPr>
                  <p:cNvPr id="87" name="Google Shape;87;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88" name="Google Shape;88;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89" name="Google Shape;89;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0" name="Google Shape;90;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1" name="Google Shape;91;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92" name="Google Shape;92;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93" name="Google Shape;93;p10"/>
              <p:cNvGrpSpPr/>
              <p:nvPr/>
            </p:nvGrpSpPr>
            <p:grpSpPr>
              <a:xfrm>
                <a:off x="-3605171" y="830871"/>
                <a:ext cx="139423" cy="109566"/>
                <a:chOff x="-2866744" y="518074"/>
                <a:chExt cx="168701" cy="132575"/>
              </a:xfrm>
            </p:grpSpPr>
            <p:grpSp>
              <p:nvGrpSpPr>
                <p:cNvPr id="94" name="Google Shape;94;p10"/>
                <p:cNvGrpSpPr/>
                <p:nvPr/>
              </p:nvGrpSpPr>
              <p:grpSpPr>
                <a:xfrm>
                  <a:off x="-2866744" y="518074"/>
                  <a:ext cx="168701" cy="132575"/>
                  <a:chOff x="-2866744" y="518074"/>
                  <a:chExt cx="168701" cy="132575"/>
                </a:xfrm>
              </p:grpSpPr>
              <p:cxnSp>
                <p:nvCxnSpPr>
                  <p:cNvPr id="95" name="Google Shape;95;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6" name="Google Shape;96;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7" name="Google Shape;97;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8" name="Google Shape;98;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99" name="Google Shape;99;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00" name="Google Shape;100;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cxnSp>
            <p:nvCxnSpPr>
              <p:cNvPr id="101" name="Google Shape;101;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102" name="Google Shape;102;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103" name="Google Shape;103;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a:p>
            </p:txBody>
          </p:sp>
          <p:sp>
            <p:nvSpPr>
              <p:cNvPr id="104" name="Google Shape;104;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a:p>
            </p:txBody>
          </p:sp>
          <p:grpSp>
            <p:nvGrpSpPr>
              <p:cNvPr id="105" name="Google Shape;105;p10"/>
              <p:cNvGrpSpPr/>
              <p:nvPr/>
            </p:nvGrpSpPr>
            <p:grpSpPr>
              <a:xfrm>
                <a:off x="-2916763" y="769168"/>
                <a:ext cx="268738" cy="248381"/>
                <a:chOff x="-2916763" y="769168"/>
                <a:chExt cx="268738" cy="248381"/>
              </a:xfrm>
            </p:grpSpPr>
            <p:sp>
              <p:nvSpPr>
                <p:cNvPr id="106" name="Google Shape;106;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107" name="Google Shape;107;p10"/>
                <p:cNvGrpSpPr/>
                <p:nvPr/>
              </p:nvGrpSpPr>
              <p:grpSpPr>
                <a:xfrm>
                  <a:off x="-2866744" y="827071"/>
                  <a:ext cx="168701" cy="132575"/>
                  <a:chOff x="-2866744" y="827071"/>
                  <a:chExt cx="168701" cy="132575"/>
                </a:xfrm>
              </p:grpSpPr>
              <p:cxnSp>
                <p:nvCxnSpPr>
                  <p:cNvPr id="108" name="Google Shape;108;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09" name="Google Shape;109;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0" name="Google Shape;110;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1" name="Google Shape;111;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2" name="Google Shape;112;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13" name="Google Shape;113;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14" name="Google Shape;114;p10"/>
              <p:cNvGrpSpPr/>
              <p:nvPr/>
            </p:nvGrpSpPr>
            <p:grpSpPr>
              <a:xfrm>
                <a:off x="-2916763" y="460171"/>
                <a:ext cx="268738" cy="248381"/>
                <a:chOff x="-2916763" y="460171"/>
                <a:chExt cx="268738" cy="248381"/>
              </a:xfrm>
            </p:grpSpPr>
            <p:sp>
              <p:nvSpPr>
                <p:cNvPr id="115" name="Google Shape;115;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116" name="Google Shape;116;p10"/>
                <p:cNvGrpSpPr/>
                <p:nvPr/>
              </p:nvGrpSpPr>
              <p:grpSpPr>
                <a:xfrm>
                  <a:off x="-2866744" y="518074"/>
                  <a:ext cx="168701" cy="132575"/>
                  <a:chOff x="-2866744" y="518074"/>
                  <a:chExt cx="168701" cy="132575"/>
                </a:xfrm>
              </p:grpSpPr>
              <p:cxnSp>
                <p:nvCxnSpPr>
                  <p:cNvPr id="117" name="Google Shape;117;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8" name="Google Shape;118;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19" name="Google Shape;119;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20" name="Google Shape;120;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21" name="Google Shape;121;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22" name="Google Shape;122;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grpSp>
      <p:sp>
        <p:nvSpPr>
          <p:cNvPr id="123" name="Google Shape;123;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nl-NL" sz="1600" b="0" cap="none">
                <a:solidFill>
                  <a:schemeClr val="accent1"/>
                </a:solidFill>
                <a:latin typeface="Arial"/>
                <a:ea typeface="Arial"/>
                <a:cs typeface="Arial"/>
                <a:sym typeface="Arial"/>
              </a:rPr>
              <a:t>Titel + tekst</a:t>
            </a:r>
            <a:endParaRPr/>
          </a:p>
        </p:txBody>
      </p:sp>
      <p:sp>
        <p:nvSpPr>
          <p:cNvPr id="124" name="Google Shape;124;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750"/>
                                        <p:tgtEl>
                                          <p:spTgt spid="124"/>
                                        </p:tgtEl>
                                      </p:cBhvr>
                                    </p:animEffect>
                                  </p:childTnLst>
                                </p:cTn>
                              </p:par>
                              <p:par>
                                <p:cTn id="8" presetID="10" presetClass="entr" presetSubtype="0" fill="hold" nodeType="withEffect">
                                  <p:stCondLst>
                                    <p:cond delay="25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125"/>
        <p:cNvGrpSpPr/>
        <p:nvPr/>
      </p:nvGrpSpPr>
      <p:grpSpPr>
        <a:xfrm>
          <a:off x="0" y="0"/>
          <a:ext cx="0" cy="0"/>
          <a:chOff x="0" y="0"/>
          <a:chExt cx="0" cy="0"/>
        </a:xfrm>
      </p:grpSpPr>
      <p:sp>
        <p:nvSpPr>
          <p:cNvPr id="126" name="Google Shape;126;p11"/>
          <p:cNvSpPr>
            <a:spLocks noGrp="1"/>
          </p:cNvSpPr>
          <p:nvPr>
            <p:ph type="pic" idx="2"/>
          </p:nvPr>
        </p:nvSpPr>
        <p:spPr>
          <a:xfrm>
            <a:off x="615950" y="609600"/>
            <a:ext cx="10952162" cy="5627688"/>
          </a:xfrm>
          <a:prstGeom prst="rect">
            <a:avLst/>
          </a:prstGeom>
          <a:solidFill>
            <a:srgbClr val="F2F2F2"/>
          </a:solidFill>
          <a:ln>
            <a:noFill/>
          </a:ln>
        </p:spPr>
      </p:sp>
      <p:sp>
        <p:nvSpPr>
          <p:cNvPr id="127" name="Google Shape;127;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28" name="Google Shape;128;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31" name="Google Shape;131;p11"/>
          <p:cNvGrpSpPr/>
          <p:nvPr/>
        </p:nvGrpSpPr>
        <p:grpSpPr>
          <a:xfrm>
            <a:off x="12377595" y="0"/>
            <a:ext cx="3693386" cy="5270646"/>
            <a:chOff x="-3786437" y="0"/>
            <a:chExt cx="3693386" cy="5270646"/>
          </a:xfrm>
        </p:grpSpPr>
        <p:sp>
          <p:nvSpPr>
            <p:cNvPr id="132" name="Google Shape;132;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133" name="Google Shape;133;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134" name="Google Shape;134;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135" name="Google Shape;135;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136" name="Google Shape;136;p11"/>
            <p:cNvGrpSpPr/>
            <p:nvPr/>
          </p:nvGrpSpPr>
          <p:grpSpPr>
            <a:xfrm>
              <a:off x="-3316179" y="1231351"/>
              <a:ext cx="294789" cy="346676"/>
              <a:chOff x="14466489" y="1001522"/>
              <a:chExt cx="290627" cy="341782"/>
            </a:xfrm>
          </p:grpSpPr>
          <p:sp>
            <p:nvSpPr>
              <p:cNvPr id="137" name="Google Shape;137;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38" name="Google Shape;138;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39" name="Google Shape;139;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40" name="Google Shape;140;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141" name="Google Shape;141;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2" name="Google Shape;142;p11"/>
              <p:cNvCxnSpPr>
                <a:stCxn id="14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3" name="Google Shape;143;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144" name="Google Shape;144;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145" name="Google Shape;145;p11"/>
            <p:cNvGrpSpPr/>
            <p:nvPr/>
          </p:nvGrpSpPr>
          <p:grpSpPr>
            <a:xfrm>
              <a:off x="-3311319" y="2164285"/>
              <a:ext cx="825500" cy="209550"/>
              <a:chOff x="13504624" y="2482850"/>
              <a:chExt cx="825500" cy="209550"/>
            </a:xfrm>
          </p:grpSpPr>
          <p:sp>
            <p:nvSpPr>
              <p:cNvPr id="146" name="Google Shape;146;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147" name="Google Shape;147;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48" name="Google Shape;148;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149" name="Google Shape;149;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150" name="Google Shape;150;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151" name="Google Shape;151;p11"/>
            <p:cNvGrpSpPr/>
            <p:nvPr/>
          </p:nvGrpSpPr>
          <p:grpSpPr>
            <a:xfrm>
              <a:off x="-3408294" y="3643742"/>
              <a:ext cx="622283" cy="612920"/>
              <a:chOff x="12617641" y="3403239"/>
              <a:chExt cx="752963" cy="741634"/>
            </a:xfrm>
          </p:grpSpPr>
          <p:grpSp>
            <p:nvGrpSpPr>
              <p:cNvPr id="152" name="Google Shape;152;p11"/>
              <p:cNvGrpSpPr/>
              <p:nvPr/>
            </p:nvGrpSpPr>
            <p:grpSpPr>
              <a:xfrm>
                <a:off x="12771530" y="3403239"/>
                <a:ext cx="467176" cy="448491"/>
                <a:chOff x="12782157" y="3403239"/>
                <a:chExt cx="467176" cy="448491"/>
              </a:xfrm>
            </p:grpSpPr>
            <p:grpSp>
              <p:nvGrpSpPr>
                <p:cNvPr id="153" name="Google Shape;153;p11"/>
                <p:cNvGrpSpPr/>
                <p:nvPr/>
              </p:nvGrpSpPr>
              <p:grpSpPr>
                <a:xfrm>
                  <a:off x="12782157" y="3403239"/>
                  <a:ext cx="412976" cy="396132"/>
                  <a:chOff x="13554906" y="3320109"/>
                  <a:chExt cx="443917" cy="425811"/>
                </a:xfrm>
              </p:grpSpPr>
              <p:grpSp>
                <p:nvGrpSpPr>
                  <p:cNvPr id="154" name="Google Shape;154;p11"/>
                  <p:cNvGrpSpPr/>
                  <p:nvPr/>
                </p:nvGrpSpPr>
                <p:grpSpPr>
                  <a:xfrm>
                    <a:off x="13554906" y="3320109"/>
                    <a:ext cx="443917" cy="425811"/>
                    <a:chOff x="12909684" y="1276143"/>
                    <a:chExt cx="443917" cy="425811"/>
                  </a:xfrm>
                </p:grpSpPr>
                <p:sp>
                  <p:nvSpPr>
                    <p:cNvPr id="155" name="Google Shape;155;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56" name="Google Shape;156;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57" name="Google Shape;157;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158" name="Google Shape;158;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59" name="Google Shape;159;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0" name="Google Shape;160;p11"/>
                <p:cNvGrpSpPr/>
                <p:nvPr/>
              </p:nvGrpSpPr>
              <p:grpSpPr>
                <a:xfrm>
                  <a:off x="13103513" y="3705268"/>
                  <a:ext cx="145820" cy="146462"/>
                  <a:chOff x="13096169" y="3602278"/>
                  <a:chExt cx="145820" cy="146462"/>
                </a:xfrm>
              </p:grpSpPr>
              <p:sp>
                <p:nvSpPr>
                  <p:cNvPr id="161" name="Google Shape;161;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162" name="Google Shape;162;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63" name="Google Shape;163;p11"/>
                <p:cNvGrpSpPr/>
                <p:nvPr/>
              </p:nvGrpSpPr>
              <p:grpSpPr>
                <a:xfrm rot="10800000">
                  <a:off x="13061402" y="3665637"/>
                  <a:ext cx="145820" cy="146462"/>
                  <a:chOff x="13096169" y="3602278"/>
                  <a:chExt cx="145820" cy="146462"/>
                </a:xfrm>
              </p:grpSpPr>
              <p:sp>
                <p:nvSpPr>
                  <p:cNvPr id="164" name="Google Shape;164;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165" name="Google Shape;165;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166" name="Google Shape;166;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167" name="Google Shape;167;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68" name="Google Shape;168;p11"/>
            <p:cNvGrpSpPr/>
            <p:nvPr/>
          </p:nvGrpSpPr>
          <p:grpSpPr>
            <a:xfrm>
              <a:off x="-376736" y="4271597"/>
              <a:ext cx="283685" cy="283685"/>
              <a:chOff x="-510741" y="5913713"/>
              <a:chExt cx="267555" cy="267555"/>
            </a:xfrm>
          </p:grpSpPr>
          <p:sp>
            <p:nvSpPr>
              <p:cNvPr id="169" name="Google Shape;169;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70" name="Google Shape;170;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250"/>
                                        <p:tgtEl>
                                          <p:spTgt spid="126"/>
                                        </p:tgtEl>
                                      </p:cBhvr>
                                    </p:animEffect>
                                  </p:childTnLst>
                                </p:cTn>
                              </p:par>
                              <p:par>
                                <p:cTn id="8" presetID="10" presetClass="entr" presetSubtype="0" fill="hold" nodeType="withEffect">
                                  <p:stCondLst>
                                    <p:cond delay="25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25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71"/>
        <p:cNvGrpSpPr/>
        <p:nvPr/>
      </p:nvGrpSpPr>
      <p:grpSpPr>
        <a:xfrm>
          <a:off x="0" y="0"/>
          <a:ext cx="0" cy="0"/>
          <a:chOff x="0" y="0"/>
          <a:chExt cx="0" cy="0"/>
        </a:xfrm>
      </p:grpSpPr>
      <p:sp>
        <p:nvSpPr>
          <p:cNvPr id="172" name="Google Shape;172;p12"/>
          <p:cNvSpPr>
            <a:spLocks noGrp="1"/>
          </p:cNvSpPr>
          <p:nvPr>
            <p:ph type="pic" idx="2"/>
          </p:nvPr>
        </p:nvSpPr>
        <p:spPr>
          <a:xfrm>
            <a:off x="615950" y="609600"/>
            <a:ext cx="7194550" cy="5627688"/>
          </a:xfrm>
          <a:prstGeom prst="rect">
            <a:avLst/>
          </a:prstGeom>
          <a:solidFill>
            <a:srgbClr val="F2F2F2"/>
          </a:solidFill>
          <a:ln>
            <a:noFill/>
          </a:ln>
        </p:spPr>
      </p:sp>
      <p:sp>
        <p:nvSpPr>
          <p:cNvPr id="173" name="Google Shape;173;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4" name="Google Shape;174;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77" name="Google Shape;177;p12"/>
          <p:cNvGrpSpPr/>
          <p:nvPr/>
        </p:nvGrpSpPr>
        <p:grpSpPr>
          <a:xfrm>
            <a:off x="-3786437" y="0"/>
            <a:ext cx="3693386" cy="5270646"/>
            <a:chOff x="-3786437" y="0"/>
            <a:chExt cx="3693386" cy="5270646"/>
          </a:xfrm>
        </p:grpSpPr>
        <p:sp>
          <p:nvSpPr>
            <p:cNvPr id="178" name="Google Shape;178;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179" name="Google Shape;179;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180" name="Google Shape;180;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181" name="Google Shape;181;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182" name="Google Shape;182;p12"/>
            <p:cNvGrpSpPr/>
            <p:nvPr/>
          </p:nvGrpSpPr>
          <p:grpSpPr>
            <a:xfrm>
              <a:off x="-3316179" y="1231351"/>
              <a:ext cx="294789" cy="346676"/>
              <a:chOff x="14466489" y="1001522"/>
              <a:chExt cx="290627" cy="341782"/>
            </a:xfrm>
          </p:grpSpPr>
          <p:sp>
            <p:nvSpPr>
              <p:cNvPr id="183" name="Google Shape;183;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84" name="Google Shape;184;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85" name="Google Shape;185;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86" name="Google Shape;186;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187" name="Google Shape;187;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8" name="Google Shape;188;p12"/>
              <p:cNvCxnSpPr>
                <a:stCxn id="18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89" name="Google Shape;189;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190" name="Google Shape;190;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191" name="Google Shape;191;p12"/>
            <p:cNvGrpSpPr/>
            <p:nvPr/>
          </p:nvGrpSpPr>
          <p:grpSpPr>
            <a:xfrm>
              <a:off x="-3311319" y="2164285"/>
              <a:ext cx="825500" cy="209550"/>
              <a:chOff x="13504624" y="2482850"/>
              <a:chExt cx="825500" cy="209550"/>
            </a:xfrm>
          </p:grpSpPr>
          <p:sp>
            <p:nvSpPr>
              <p:cNvPr id="192" name="Google Shape;192;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193" name="Google Shape;193;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4" name="Google Shape;194;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195" name="Google Shape;195;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196" name="Google Shape;196;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197" name="Google Shape;197;p12"/>
            <p:cNvGrpSpPr/>
            <p:nvPr/>
          </p:nvGrpSpPr>
          <p:grpSpPr>
            <a:xfrm>
              <a:off x="-3408294" y="3643742"/>
              <a:ext cx="622283" cy="612920"/>
              <a:chOff x="12617641" y="3403239"/>
              <a:chExt cx="752963" cy="741634"/>
            </a:xfrm>
          </p:grpSpPr>
          <p:grpSp>
            <p:nvGrpSpPr>
              <p:cNvPr id="198" name="Google Shape;198;p12"/>
              <p:cNvGrpSpPr/>
              <p:nvPr/>
            </p:nvGrpSpPr>
            <p:grpSpPr>
              <a:xfrm>
                <a:off x="12771530" y="3403239"/>
                <a:ext cx="467176" cy="448491"/>
                <a:chOff x="12782157" y="3403239"/>
                <a:chExt cx="467176" cy="448491"/>
              </a:xfrm>
            </p:grpSpPr>
            <p:grpSp>
              <p:nvGrpSpPr>
                <p:cNvPr id="199" name="Google Shape;199;p12"/>
                <p:cNvGrpSpPr/>
                <p:nvPr/>
              </p:nvGrpSpPr>
              <p:grpSpPr>
                <a:xfrm>
                  <a:off x="12782157" y="3403239"/>
                  <a:ext cx="412976" cy="396132"/>
                  <a:chOff x="13554906" y="3320109"/>
                  <a:chExt cx="443917" cy="425811"/>
                </a:xfrm>
              </p:grpSpPr>
              <p:grpSp>
                <p:nvGrpSpPr>
                  <p:cNvPr id="200" name="Google Shape;200;p12"/>
                  <p:cNvGrpSpPr/>
                  <p:nvPr/>
                </p:nvGrpSpPr>
                <p:grpSpPr>
                  <a:xfrm>
                    <a:off x="13554906" y="3320109"/>
                    <a:ext cx="443917" cy="425811"/>
                    <a:chOff x="12909684" y="1276143"/>
                    <a:chExt cx="443917" cy="425811"/>
                  </a:xfrm>
                </p:grpSpPr>
                <p:sp>
                  <p:nvSpPr>
                    <p:cNvPr id="201" name="Google Shape;201;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02" name="Google Shape;202;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03" name="Google Shape;203;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04" name="Google Shape;204;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5" name="Google Shape;205;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6" name="Google Shape;206;p12"/>
                <p:cNvGrpSpPr/>
                <p:nvPr/>
              </p:nvGrpSpPr>
              <p:grpSpPr>
                <a:xfrm>
                  <a:off x="13103513" y="3705268"/>
                  <a:ext cx="145820" cy="146462"/>
                  <a:chOff x="13096169" y="3602278"/>
                  <a:chExt cx="145820" cy="146462"/>
                </a:xfrm>
              </p:grpSpPr>
              <p:sp>
                <p:nvSpPr>
                  <p:cNvPr id="207" name="Google Shape;207;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08" name="Google Shape;208;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09" name="Google Shape;209;p12"/>
                <p:cNvGrpSpPr/>
                <p:nvPr/>
              </p:nvGrpSpPr>
              <p:grpSpPr>
                <a:xfrm rot="10800000">
                  <a:off x="13061402" y="3665637"/>
                  <a:ext cx="145820" cy="146462"/>
                  <a:chOff x="13096169" y="3602278"/>
                  <a:chExt cx="145820" cy="146462"/>
                </a:xfrm>
              </p:grpSpPr>
              <p:sp>
                <p:nvSpPr>
                  <p:cNvPr id="210" name="Google Shape;210;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11" name="Google Shape;211;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212" name="Google Shape;212;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213" name="Google Shape;213;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14" name="Google Shape;214;p12"/>
            <p:cNvGrpSpPr/>
            <p:nvPr/>
          </p:nvGrpSpPr>
          <p:grpSpPr>
            <a:xfrm>
              <a:off x="-376736" y="4271597"/>
              <a:ext cx="283685" cy="283685"/>
              <a:chOff x="-510741" y="5913713"/>
              <a:chExt cx="267555" cy="267555"/>
            </a:xfrm>
          </p:grpSpPr>
          <p:sp>
            <p:nvSpPr>
              <p:cNvPr id="215" name="Google Shape;215;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216" name="Google Shape;216;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250"/>
                                        <p:tgtEl>
                                          <p:spTgt spid="172"/>
                                        </p:tgtEl>
                                      </p:cBhvr>
                                    </p:animEffect>
                                  </p:childTnLst>
                                </p:cTn>
                              </p:par>
                              <p:par>
                                <p:cTn id="8" presetID="10" presetClass="entr" presetSubtype="0" fill="hold" nodeType="withEffect">
                                  <p:stCondLst>
                                    <p:cond delay="25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25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217"/>
        <p:cNvGrpSpPr/>
        <p:nvPr/>
      </p:nvGrpSpPr>
      <p:grpSpPr>
        <a:xfrm>
          <a:off x="0" y="0"/>
          <a:ext cx="0" cy="0"/>
          <a:chOff x="0" y="0"/>
          <a:chExt cx="0" cy="0"/>
        </a:xfrm>
      </p:grpSpPr>
      <p:sp>
        <p:nvSpPr>
          <p:cNvPr id="218" name="Google Shape;218;p13"/>
          <p:cNvSpPr>
            <a:spLocks noGrp="1"/>
          </p:cNvSpPr>
          <p:nvPr>
            <p:ph type="pic" idx="2"/>
          </p:nvPr>
        </p:nvSpPr>
        <p:spPr>
          <a:xfrm>
            <a:off x="-14158" y="0"/>
            <a:ext cx="12206157" cy="6858000"/>
          </a:xfrm>
          <a:prstGeom prst="rect">
            <a:avLst/>
          </a:prstGeom>
          <a:solidFill>
            <a:srgbClr val="F2F2F2"/>
          </a:solidFill>
          <a:ln>
            <a:noFill/>
          </a:ln>
        </p:spPr>
      </p:sp>
      <p:sp>
        <p:nvSpPr>
          <p:cNvPr id="219" name="Google Shape;219;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2" name="Google Shape;222;p13"/>
          <p:cNvGrpSpPr/>
          <p:nvPr/>
        </p:nvGrpSpPr>
        <p:grpSpPr>
          <a:xfrm>
            <a:off x="-3786437" y="0"/>
            <a:ext cx="3693386" cy="5270646"/>
            <a:chOff x="-3786437" y="0"/>
            <a:chExt cx="3693386" cy="5270646"/>
          </a:xfrm>
        </p:grpSpPr>
        <p:sp>
          <p:nvSpPr>
            <p:cNvPr id="223" name="Google Shape;223;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224" name="Google Shape;224;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225" name="Google Shape;225;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226" name="Google Shape;226;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227" name="Google Shape;227;p13"/>
            <p:cNvGrpSpPr/>
            <p:nvPr/>
          </p:nvGrpSpPr>
          <p:grpSpPr>
            <a:xfrm>
              <a:off x="-3316179" y="1231351"/>
              <a:ext cx="294789" cy="346676"/>
              <a:chOff x="14466489" y="1001522"/>
              <a:chExt cx="290627" cy="341782"/>
            </a:xfrm>
          </p:grpSpPr>
          <p:sp>
            <p:nvSpPr>
              <p:cNvPr id="228" name="Google Shape;228;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29" name="Google Shape;229;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30" name="Google Shape;230;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31" name="Google Shape;231;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232" name="Google Shape;232;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233" name="Google Shape;233;p13"/>
              <p:cNvCxnSpPr>
                <a:stCxn id="231"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234" name="Google Shape;234;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235" name="Google Shape;235;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236" name="Google Shape;236;p13"/>
            <p:cNvGrpSpPr/>
            <p:nvPr/>
          </p:nvGrpSpPr>
          <p:grpSpPr>
            <a:xfrm>
              <a:off x="-3311319" y="2164285"/>
              <a:ext cx="825500" cy="209550"/>
              <a:chOff x="13504624" y="2482850"/>
              <a:chExt cx="825500" cy="209550"/>
            </a:xfrm>
          </p:grpSpPr>
          <p:sp>
            <p:nvSpPr>
              <p:cNvPr id="237" name="Google Shape;237;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238" name="Google Shape;238;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239" name="Google Shape;239;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240" name="Google Shape;240;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241" name="Google Shape;241;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242" name="Google Shape;242;p13"/>
            <p:cNvGrpSpPr/>
            <p:nvPr/>
          </p:nvGrpSpPr>
          <p:grpSpPr>
            <a:xfrm>
              <a:off x="-3408294" y="3643742"/>
              <a:ext cx="622283" cy="612920"/>
              <a:chOff x="12617641" y="3403239"/>
              <a:chExt cx="752963" cy="741634"/>
            </a:xfrm>
          </p:grpSpPr>
          <p:grpSp>
            <p:nvGrpSpPr>
              <p:cNvPr id="243" name="Google Shape;243;p13"/>
              <p:cNvGrpSpPr/>
              <p:nvPr/>
            </p:nvGrpSpPr>
            <p:grpSpPr>
              <a:xfrm>
                <a:off x="12771530" y="3403239"/>
                <a:ext cx="467176" cy="448491"/>
                <a:chOff x="12782157" y="3403239"/>
                <a:chExt cx="467176" cy="448491"/>
              </a:xfrm>
            </p:grpSpPr>
            <p:grpSp>
              <p:nvGrpSpPr>
                <p:cNvPr id="244" name="Google Shape;244;p13"/>
                <p:cNvGrpSpPr/>
                <p:nvPr/>
              </p:nvGrpSpPr>
              <p:grpSpPr>
                <a:xfrm>
                  <a:off x="12782157" y="3403239"/>
                  <a:ext cx="412976" cy="396132"/>
                  <a:chOff x="13554906" y="3320109"/>
                  <a:chExt cx="443917" cy="425811"/>
                </a:xfrm>
              </p:grpSpPr>
              <p:grpSp>
                <p:nvGrpSpPr>
                  <p:cNvPr id="245" name="Google Shape;245;p13"/>
                  <p:cNvGrpSpPr/>
                  <p:nvPr/>
                </p:nvGrpSpPr>
                <p:grpSpPr>
                  <a:xfrm>
                    <a:off x="13554906" y="3320109"/>
                    <a:ext cx="443917" cy="425811"/>
                    <a:chOff x="12909684" y="1276143"/>
                    <a:chExt cx="443917" cy="425811"/>
                  </a:xfrm>
                </p:grpSpPr>
                <p:sp>
                  <p:nvSpPr>
                    <p:cNvPr id="246" name="Google Shape;246;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47" name="Google Shape;247;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48" name="Google Shape;248;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49" name="Google Shape;249;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50" name="Google Shape;250;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51" name="Google Shape;251;p13"/>
                <p:cNvGrpSpPr/>
                <p:nvPr/>
              </p:nvGrpSpPr>
              <p:grpSpPr>
                <a:xfrm>
                  <a:off x="13103513" y="3705268"/>
                  <a:ext cx="145820" cy="146462"/>
                  <a:chOff x="13096169" y="3602278"/>
                  <a:chExt cx="145820" cy="146462"/>
                </a:xfrm>
              </p:grpSpPr>
              <p:sp>
                <p:nvSpPr>
                  <p:cNvPr id="252" name="Google Shape;252;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53" name="Google Shape;253;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54" name="Google Shape;254;p13"/>
                <p:cNvGrpSpPr/>
                <p:nvPr/>
              </p:nvGrpSpPr>
              <p:grpSpPr>
                <a:xfrm rot="10800000">
                  <a:off x="13061402" y="3665637"/>
                  <a:ext cx="145820" cy="146462"/>
                  <a:chOff x="13096169" y="3602278"/>
                  <a:chExt cx="145820" cy="146462"/>
                </a:xfrm>
              </p:grpSpPr>
              <p:sp>
                <p:nvSpPr>
                  <p:cNvPr id="255" name="Google Shape;255;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56" name="Google Shape;256;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257" name="Google Shape;257;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258" name="Google Shape;258;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59" name="Google Shape;259;p13"/>
            <p:cNvGrpSpPr/>
            <p:nvPr/>
          </p:nvGrpSpPr>
          <p:grpSpPr>
            <a:xfrm>
              <a:off x="-376736" y="4271597"/>
              <a:ext cx="283685" cy="283685"/>
              <a:chOff x="-510741" y="5913713"/>
              <a:chExt cx="267555" cy="267555"/>
            </a:xfrm>
          </p:grpSpPr>
          <p:sp>
            <p:nvSpPr>
              <p:cNvPr id="260" name="Google Shape;260;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261" name="Google Shape;261;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262"/>
        <p:cNvGrpSpPr/>
        <p:nvPr/>
      </p:nvGrpSpPr>
      <p:grpSpPr>
        <a:xfrm>
          <a:off x="0" y="0"/>
          <a:ext cx="0" cy="0"/>
          <a:chOff x="0" y="0"/>
          <a:chExt cx="0" cy="0"/>
        </a:xfrm>
      </p:grpSpPr>
      <p:sp>
        <p:nvSpPr>
          <p:cNvPr id="263" name="Google Shape;263;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264" name="Google Shape;264;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7" name="Google Shape;267;p14"/>
          <p:cNvGrpSpPr/>
          <p:nvPr/>
        </p:nvGrpSpPr>
        <p:grpSpPr>
          <a:xfrm>
            <a:off x="-3786437" y="0"/>
            <a:ext cx="3693386" cy="5270646"/>
            <a:chOff x="-3786437" y="0"/>
            <a:chExt cx="3693386" cy="5270646"/>
          </a:xfrm>
        </p:grpSpPr>
        <p:sp>
          <p:nvSpPr>
            <p:cNvPr id="268" name="Google Shape;268;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269" name="Google Shape;269;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270" name="Google Shape;270;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271" name="Google Shape;271;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272" name="Google Shape;272;p14"/>
            <p:cNvGrpSpPr/>
            <p:nvPr/>
          </p:nvGrpSpPr>
          <p:grpSpPr>
            <a:xfrm>
              <a:off x="-3316179" y="1231351"/>
              <a:ext cx="294789" cy="346676"/>
              <a:chOff x="14466489" y="1001522"/>
              <a:chExt cx="290627" cy="341782"/>
            </a:xfrm>
          </p:grpSpPr>
          <p:sp>
            <p:nvSpPr>
              <p:cNvPr id="273" name="Google Shape;273;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74" name="Google Shape;274;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75" name="Google Shape;275;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76" name="Google Shape;276;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277" name="Google Shape;277;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278" name="Google Shape;278;p14"/>
              <p:cNvCxnSpPr>
                <a:stCxn id="27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279" name="Google Shape;279;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280" name="Google Shape;280;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281" name="Google Shape;281;p14"/>
            <p:cNvGrpSpPr/>
            <p:nvPr/>
          </p:nvGrpSpPr>
          <p:grpSpPr>
            <a:xfrm>
              <a:off x="-3311319" y="2164285"/>
              <a:ext cx="825500" cy="209550"/>
              <a:chOff x="13504624" y="2482850"/>
              <a:chExt cx="825500" cy="209550"/>
            </a:xfrm>
          </p:grpSpPr>
          <p:sp>
            <p:nvSpPr>
              <p:cNvPr id="282" name="Google Shape;282;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283" name="Google Shape;283;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284" name="Google Shape;284;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285" name="Google Shape;285;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286" name="Google Shape;286;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287" name="Google Shape;287;p14"/>
            <p:cNvGrpSpPr/>
            <p:nvPr/>
          </p:nvGrpSpPr>
          <p:grpSpPr>
            <a:xfrm>
              <a:off x="-3408294" y="3643742"/>
              <a:ext cx="622283" cy="612920"/>
              <a:chOff x="12617641" y="3403239"/>
              <a:chExt cx="752963" cy="741634"/>
            </a:xfrm>
          </p:grpSpPr>
          <p:grpSp>
            <p:nvGrpSpPr>
              <p:cNvPr id="288" name="Google Shape;288;p14"/>
              <p:cNvGrpSpPr/>
              <p:nvPr/>
            </p:nvGrpSpPr>
            <p:grpSpPr>
              <a:xfrm>
                <a:off x="12771530" y="3403239"/>
                <a:ext cx="467176" cy="448491"/>
                <a:chOff x="12782157" y="3403239"/>
                <a:chExt cx="467176" cy="448491"/>
              </a:xfrm>
            </p:grpSpPr>
            <p:grpSp>
              <p:nvGrpSpPr>
                <p:cNvPr id="289" name="Google Shape;289;p14"/>
                <p:cNvGrpSpPr/>
                <p:nvPr/>
              </p:nvGrpSpPr>
              <p:grpSpPr>
                <a:xfrm>
                  <a:off x="12782157" y="3403239"/>
                  <a:ext cx="412976" cy="396132"/>
                  <a:chOff x="13554906" y="3320109"/>
                  <a:chExt cx="443917" cy="425811"/>
                </a:xfrm>
              </p:grpSpPr>
              <p:grpSp>
                <p:nvGrpSpPr>
                  <p:cNvPr id="290" name="Google Shape;290;p14"/>
                  <p:cNvGrpSpPr/>
                  <p:nvPr/>
                </p:nvGrpSpPr>
                <p:grpSpPr>
                  <a:xfrm>
                    <a:off x="13554906" y="3320109"/>
                    <a:ext cx="443917" cy="425811"/>
                    <a:chOff x="12909684" y="1276143"/>
                    <a:chExt cx="443917" cy="425811"/>
                  </a:xfrm>
                </p:grpSpPr>
                <p:sp>
                  <p:nvSpPr>
                    <p:cNvPr id="291" name="Google Shape;291;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92" name="Google Shape;292;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93" name="Google Shape;293;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94" name="Google Shape;294;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95" name="Google Shape;295;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96" name="Google Shape;296;p14"/>
                <p:cNvGrpSpPr/>
                <p:nvPr/>
              </p:nvGrpSpPr>
              <p:grpSpPr>
                <a:xfrm>
                  <a:off x="13103513" y="3705268"/>
                  <a:ext cx="145820" cy="146462"/>
                  <a:chOff x="13096169" y="3602278"/>
                  <a:chExt cx="145820" cy="146462"/>
                </a:xfrm>
              </p:grpSpPr>
              <p:sp>
                <p:nvSpPr>
                  <p:cNvPr id="297" name="Google Shape;297;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98" name="Google Shape;298;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99" name="Google Shape;299;p14"/>
                <p:cNvGrpSpPr/>
                <p:nvPr/>
              </p:nvGrpSpPr>
              <p:grpSpPr>
                <a:xfrm rot="10800000">
                  <a:off x="13061402" y="3665637"/>
                  <a:ext cx="145820" cy="146462"/>
                  <a:chOff x="13096169" y="3602278"/>
                  <a:chExt cx="145820" cy="146462"/>
                </a:xfrm>
              </p:grpSpPr>
              <p:sp>
                <p:nvSpPr>
                  <p:cNvPr id="300" name="Google Shape;300;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301" name="Google Shape;301;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302" name="Google Shape;302;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303" name="Google Shape;303;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04" name="Google Shape;304;p14"/>
            <p:cNvGrpSpPr/>
            <p:nvPr/>
          </p:nvGrpSpPr>
          <p:grpSpPr>
            <a:xfrm>
              <a:off x="-376736" y="4271597"/>
              <a:ext cx="283685" cy="283685"/>
              <a:chOff x="-510741" y="5913713"/>
              <a:chExt cx="267555" cy="267555"/>
            </a:xfrm>
          </p:grpSpPr>
          <p:sp>
            <p:nvSpPr>
              <p:cNvPr id="305" name="Google Shape;305;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06" name="Google Shape;306;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
        <p:nvSpPr>
          <p:cNvPr id="307" name="Google Shape;307;p14"/>
          <p:cNvSpPr>
            <a:spLocks noGrp="1"/>
          </p:cNvSpPr>
          <p:nvPr>
            <p:ph type="pic" idx="2"/>
          </p:nvPr>
        </p:nvSpPr>
        <p:spPr>
          <a:xfrm>
            <a:off x="615949" y="609598"/>
            <a:ext cx="5386082" cy="3744000"/>
          </a:xfrm>
          <a:prstGeom prst="rect">
            <a:avLst/>
          </a:prstGeom>
          <a:solidFill>
            <a:srgbClr val="F2F2F2"/>
          </a:solidFill>
          <a:ln>
            <a:noFill/>
          </a:ln>
        </p:spPr>
      </p:sp>
      <p:sp>
        <p:nvSpPr>
          <p:cNvPr id="308" name="Google Shape;308;p14"/>
          <p:cNvSpPr>
            <a:spLocks noGrp="1"/>
          </p:cNvSpPr>
          <p:nvPr>
            <p:ph type="pic" idx="3"/>
          </p:nvPr>
        </p:nvSpPr>
        <p:spPr>
          <a:xfrm>
            <a:off x="6182031" y="609598"/>
            <a:ext cx="5386082" cy="3744000"/>
          </a:xfrm>
          <a:prstGeom prst="rect">
            <a:avLst/>
          </a:prstGeom>
          <a:solidFill>
            <a:srgbClr val="F2F2F2"/>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250"/>
                                        <p:tgtEl>
                                          <p:spTgt spid="307"/>
                                        </p:tgtEl>
                                      </p:cBhvr>
                                    </p:animEffect>
                                  </p:childTnLst>
                                </p:cTn>
                              </p:par>
                              <p:par>
                                <p:cTn id="8" presetID="10" presetClass="entr" presetSubtype="0" fill="hold" nodeType="withEffect">
                                  <p:stCondLst>
                                    <p:cond delay="250"/>
                                  </p:stCondLst>
                                  <p:childTnLst>
                                    <p:set>
                                      <p:cBhvr>
                                        <p:cTn id="9" dur="1" fill="hold">
                                          <p:stCondLst>
                                            <p:cond delay="0"/>
                                          </p:stCondLst>
                                        </p:cTn>
                                        <p:tgtEl>
                                          <p:spTgt spid="308"/>
                                        </p:tgtEl>
                                        <p:attrNameLst>
                                          <p:attrName>style.visibility</p:attrName>
                                        </p:attrNameLst>
                                      </p:cBhvr>
                                      <p:to>
                                        <p:strVal val="visible"/>
                                      </p:to>
                                    </p:set>
                                    <p:animEffect transition="in" filter="fade">
                                      <p:cBhvr>
                                        <p:cTn id="10" dur="250"/>
                                        <p:tgtEl>
                                          <p:spTgt spid="308"/>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263"/>
                                        </p:tgtEl>
                                        <p:attrNameLst>
                                          <p:attrName>style.visibility</p:attrName>
                                        </p:attrNameLst>
                                      </p:cBhvr>
                                      <p:to>
                                        <p:strVal val="visible"/>
                                      </p:to>
                                    </p:set>
                                    <p:animEffect transition="in" filter="fade">
                                      <p:cBhvr>
                                        <p:cTn id="14" dur="25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LIJSTNIVEAU KIEZEN</a:t>
              </a:r>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spcBef>
                    <a:spcPts val="0"/>
                  </a:spcBef>
                  <a:spcAft>
                    <a:spcPts val="0"/>
                  </a:spcAft>
                  <a:buNone/>
                </a:pPr>
                <a:r>
                  <a:rPr lang="nl-NL" sz="900" b="1">
                    <a:solidFill>
                      <a:srgbClr val="211F26"/>
                    </a:solidFill>
                    <a:latin typeface="Calibri"/>
                    <a:ea typeface="Calibri"/>
                    <a:cs typeface="Calibri"/>
                    <a:sym typeface="Calibri"/>
                  </a:rPr>
                  <a:t>Start</a:t>
                </a:r>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b="0">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nl-NL" sz="1600" b="0" cap="none">
                <a:solidFill>
                  <a:schemeClr val="accent1"/>
                </a:solidFill>
                <a:latin typeface="Arial"/>
                <a:ea typeface="Arial"/>
                <a:cs typeface="Arial"/>
                <a:sym typeface="Arial"/>
              </a:rPr>
              <a:t>Titel</a:t>
            </a:r>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nl-NL" sz="1000" b="0" i="0" u="none" strike="noStrike" cap="none">
                <a:solidFill>
                  <a:schemeClr val="accent2"/>
                </a:solidFill>
                <a:latin typeface="Arial"/>
                <a:ea typeface="Arial"/>
                <a:cs typeface="Arial"/>
                <a:sym typeface="Arial"/>
              </a:rPr>
              <a:t>INDELING</a:t>
            </a:r>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3"/>
          <p:cNvPicPr preferRelativeResize="0">
            <a:picLocks noGrp="1"/>
          </p:cNvPicPr>
          <p:nvPr>
            <p:ph type="pic" idx="2"/>
          </p:nvPr>
        </p:nvPicPr>
        <p:blipFill rotWithShape="1">
          <a:blip r:embed="rId3"/>
          <a:srcRect t="4331" b="4331"/>
          <a:stretch/>
        </p:blipFill>
        <p:spPr>
          <a:xfrm>
            <a:off x="615950" y="609600"/>
            <a:ext cx="10952162" cy="5627688"/>
          </a:xfrm>
          <a:prstGeom prst="rect">
            <a:avLst/>
          </a:prstGeom>
          <a:solidFill>
            <a:srgbClr val="F2F2F2"/>
          </a:solidFill>
          <a:ln>
            <a:noFill/>
          </a:ln>
        </p:spPr>
      </p:pic>
      <p:sp>
        <p:nvSpPr>
          <p:cNvPr id="392" name="Google Shape;392;p3"/>
          <p:cNvSpPr txBox="1">
            <a:spLocks noGrp="1"/>
          </p:cNvSpPr>
          <p:nvPr>
            <p:ph type="body" idx="1"/>
          </p:nvPr>
        </p:nvSpPr>
        <p:spPr>
          <a:xfrm>
            <a:off x="2387532" y="4732969"/>
            <a:ext cx="7408997" cy="1003300"/>
          </a:xfrm>
          <a:prstGeom prst="rect">
            <a:avLst/>
          </a:prstGeom>
          <a:solidFill>
            <a:schemeClr val="accent1"/>
          </a:solidFill>
          <a:ln>
            <a:noFill/>
          </a:ln>
        </p:spPr>
        <p:txBody>
          <a:bodyPr spcFirstLastPara="1" wrap="square" lIns="0" tIns="0" rIns="0" bIns="0" anchor="ctr" anchorCtr="0">
            <a:noAutofit/>
          </a:bodyPr>
          <a:lstStyle/>
          <a:p>
            <a:pPr marL="0" indent="0"/>
            <a:r>
              <a:rPr lang="nl-NL" dirty="0"/>
              <a:t>Alle kinderen naar school in Guatemala</a:t>
            </a:r>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E147CDE3-029B-850C-F911-565E86B3F05B}"/>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FC903AB5-6B39-1E60-7B5B-057D8932FB66}"/>
              </a:ext>
            </a:extLst>
          </p:cNvPr>
          <p:cNvPicPr preferRelativeResize="0">
            <a:picLocks noGrp="1"/>
          </p:cNvPicPr>
          <p:nvPr>
            <p:ph type="pic" idx="2"/>
          </p:nvPr>
        </p:nvPicPr>
        <p:blipFill rotWithShape="1">
          <a:blip r:embed="rId3"/>
          <a:srcRect l="2059" r="2059"/>
          <a:stretch/>
        </p:blipFill>
        <p:spPr>
          <a:xfrm>
            <a:off x="615950"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1D4A8DCD-082B-86D6-6035-69D9C28E8070}"/>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dirty="0" err="1"/>
              <a:t>Sarita</a:t>
            </a:r>
            <a:r>
              <a:rPr lang="nl-NL" dirty="0"/>
              <a:t> helpt haar moeder na schooltijd. Ze moet sinaasappels plukken en sap verkopen. Ze miste vaak lessen </a:t>
            </a:r>
            <a:endParaRPr lang="nl-NL"/>
          </a:p>
          <a:p>
            <a:pPr marL="0" indent="0"/>
            <a:r>
              <a:rPr lang="nl-NL" dirty="0"/>
              <a:t>en liep achter op school. Maar sinds krijgt ze bijles.</a:t>
            </a:r>
            <a:br>
              <a:rPr lang="nl-NL" dirty="0"/>
            </a:br>
            <a:br>
              <a:rPr lang="nl-NL" dirty="0"/>
            </a:br>
            <a:endParaRPr lang="nl-NL" dirty="0"/>
          </a:p>
          <a:p>
            <a:pPr marL="0" lvl="0" indent="0" algn="l" rtl="0">
              <a:lnSpc>
                <a:spcPct val="100000"/>
              </a:lnSpc>
              <a:spcBef>
                <a:spcPts val="0"/>
              </a:spcBef>
              <a:spcAft>
                <a:spcPts val="0"/>
              </a:spcAft>
              <a:buSzPts val="2600"/>
              <a:buFont typeface="Arial"/>
              <a:buNone/>
            </a:pPr>
            <a:endParaRPr/>
          </a:p>
        </p:txBody>
      </p:sp>
      <p:sp>
        <p:nvSpPr>
          <p:cNvPr id="401" name="Google Shape;401;p4">
            <a:extLst>
              <a:ext uri="{FF2B5EF4-FFF2-40B4-BE49-F238E27FC236}">
                <a16:creationId xmlns:a16="http://schemas.microsoft.com/office/drawing/2014/main" id="{6A30F82D-B4C1-F63E-F539-A754A5F5AF59}"/>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30074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t>Daar komen aan het eind van de middag veel </a:t>
            </a:r>
            <a:r>
              <a:rPr lang="nl-NL" dirty="0" err="1"/>
              <a:t>kinderen,die</a:t>
            </a:r>
            <a:r>
              <a:rPr lang="nl-NL" dirty="0"/>
              <a:t> 's middags op de markt of op het land werken. De bijles zorgt ervoor </a:t>
            </a:r>
            <a:endParaRPr lang="en-US"/>
          </a:p>
          <a:p>
            <a:pPr marL="0" indent="0" algn="ctr"/>
            <a:r>
              <a:rPr lang="nl-NL" dirty="0"/>
              <a:t>dat kinderen niet uitvallen en goed leren lezen en schrijven.</a:t>
            </a:r>
          </a:p>
        </p:txBody>
      </p:sp>
      <p:sp>
        <p:nvSpPr>
          <p:cNvPr id="408" name="Google Shape;408;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p:cNvPicPr preferRelativeResize="0">
            <a:picLocks noGrp="1"/>
          </p:cNvPicPr>
          <p:nvPr>
            <p:ph type="pic" idx="2"/>
          </p:nvPr>
        </p:nvPicPr>
        <p:blipFill rotWithShape="1">
          <a:blip r:embed="rId3"/>
          <a:srcRect t="3658" b="3658"/>
          <a:stretch/>
        </p:blipFill>
        <p:spPr>
          <a:xfrm>
            <a:off x="615949" y="609598"/>
            <a:ext cx="5386082" cy="3744000"/>
          </a:xfrm>
          <a:prstGeom prst="rect">
            <a:avLst/>
          </a:prstGeom>
          <a:solidFill>
            <a:srgbClr val="F2F2F2"/>
          </a:solidFill>
          <a:ln>
            <a:noFill/>
          </a:ln>
        </p:spPr>
      </p:pic>
      <p:pic>
        <p:nvPicPr>
          <p:cNvPr id="411" name="Google Shape;411;p6"/>
          <p:cNvPicPr preferRelativeResize="0">
            <a:picLocks noGrp="1"/>
          </p:cNvPicPr>
          <p:nvPr>
            <p:ph type="pic" idx="3"/>
          </p:nvPr>
        </p:nvPicPr>
        <p:blipFill rotWithShape="1">
          <a:blip r:embed="rId4"/>
          <a:srcRect t="1985" b="1985"/>
          <a:stretch/>
        </p:blipFill>
        <p:spPr>
          <a:xfrm>
            <a:off x="6369770" y="609598"/>
            <a:ext cx="5198343" cy="3744000"/>
          </a:xfrm>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3A9E9089-980A-2720-7502-760A26ABF3BE}"/>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3D4DD42B-D273-7F46-7E39-424AFA6E9986}"/>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t>Juffen Andrea en Aurora hebben wel 35 kinderen in een klas. </a:t>
            </a:r>
            <a:br>
              <a:rPr lang="nl-NL" dirty="0"/>
            </a:br>
            <a:r>
              <a:rPr lang="nl-NL" dirty="0"/>
              <a:t>Dat is veel, zeker voor kinderen die moeten werken, </a:t>
            </a:r>
            <a:br>
              <a:rPr lang="nl-NL" dirty="0"/>
            </a:br>
            <a:r>
              <a:rPr lang="nl-NL" dirty="0"/>
              <a:t>brandhout verzamelen of voor een zieke ouder moeten zorgen. </a:t>
            </a:r>
            <a:endParaRPr lang="en-US" dirty="0"/>
          </a:p>
        </p:txBody>
      </p:sp>
      <p:sp>
        <p:nvSpPr>
          <p:cNvPr id="408" name="Google Shape;408;p6">
            <a:extLst>
              <a:ext uri="{FF2B5EF4-FFF2-40B4-BE49-F238E27FC236}">
                <a16:creationId xmlns:a16="http://schemas.microsoft.com/office/drawing/2014/main" id="{C272C4CB-38F3-C9CA-39BC-32F56D0B4C44}"/>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FDD89AF6-4648-F3E2-8814-0D54AB0A62F7}"/>
              </a:ext>
            </a:extLst>
          </p:cNvPr>
          <p:cNvPicPr preferRelativeResize="0">
            <a:picLocks noGrp="1"/>
          </p:cNvPicPr>
          <p:nvPr>
            <p:ph type="pic" idx="2"/>
          </p:nvPr>
        </p:nvPicPr>
        <p:blipFill rotWithShape="1">
          <a:blip r:embed="rId3"/>
          <a:srcRect t="3648" b="3648"/>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ACF05878-567C-D5BC-AC84-07E596B90E9F}"/>
              </a:ext>
            </a:extLst>
          </p:cNvPr>
          <p:cNvPicPr preferRelativeResize="0">
            <a:picLocks noGrp="1"/>
          </p:cNvPicPr>
          <p:nvPr>
            <p:ph type="pic" idx="3"/>
          </p:nvPr>
        </p:nvPicPr>
        <p:blipFill rotWithShape="1">
          <a:blip r:embed="rId4"/>
          <a:srcRect t="1985" b="1985"/>
          <a:stretch/>
        </p:blipFill>
        <p:spPr>
          <a:xfrm rot="10800000">
            <a:off x="6369770" y="609598"/>
            <a:ext cx="5198343" cy="3744000"/>
          </a:xfrm>
          <a:prstGeom prst="rect">
            <a:avLst/>
          </a:prstGeom>
          <a:solidFill>
            <a:srgbClr val="F2F2F2"/>
          </a:solidFill>
          <a:ln>
            <a:noFill/>
          </a:ln>
        </p:spPr>
      </p:pic>
    </p:spTree>
    <p:extLst>
      <p:ext uri="{BB962C8B-B14F-4D97-AF65-F5344CB8AC3E}">
        <p14:creationId xmlns:p14="http://schemas.microsoft.com/office/powerpoint/2010/main" val="265010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EF7D0295-785A-44A9-1FCD-9A3D41F7E283}"/>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50033617-6E56-8900-9CEB-48E9E68605D7}"/>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t>Een partnerorganisatie van Kerk in Actie helpt scholen met  aansprekend onderwijs met goede materialen voor deze kinderen. Daardoor gaan ze graag naar school en leren ze meer.</a:t>
            </a:r>
            <a:endParaRPr lang="en-US" dirty="0"/>
          </a:p>
        </p:txBody>
      </p:sp>
      <p:sp>
        <p:nvSpPr>
          <p:cNvPr id="408" name="Google Shape;408;p6">
            <a:extLst>
              <a:ext uri="{FF2B5EF4-FFF2-40B4-BE49-F238E27FC236}">
                <a16:creationId xmlns:a16="http://schemas.microsoft.com/office/drawing/2014/main" id="{2D241F08-F6A6-0F18-9D8A-103C755E1CB1}"/>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B7D2C95D-8B88-E0E2-4879-24207D9A651A}"/>
              </a:ext>
            </a:extLst>
          </p:cNvPr>
          <p:cNvPicPr preferRelativeResize="0">
            <a:picLocks noGrp="1"/>
          </p:cNvPicPr>
          <p:nvPr>
            <p:ph type="pic" idx="2"/>
          </p:nvPr>
        </p:nvPicPr>
        <p:blipFill rotWithShape="1">
          <a:blip r:embed="rId3"/>
          <a:srcRect t="3658" b="3658"/>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B5B1AD80-8A5E-A157-9AC5-EE49A71A21F2}"/>
              </a:ext>
            </a:extLst>
          </p:cNvPr>
          <p:cNvPicPr preferRelativeResize="0">
            <a:picLocks noGrp="1"/>
          </p:cNvPicPr>
          <p:nvPr>
            <p:ph type="pic" idx="3"/>
          </p:nvPr>
        </p:nvPicPr>
        <p:blipFill rotWithShape="1">
          <a:blip r:embed="rId4"/>
          <a:srcRect t="13989" b="13989"/>
          <a:stretch/>
        </p:blipFill>
        <p:spPr>
          <a:xfrm>
            <a:off x="6369770" y="609598"/>
            <a:ext cx="5198343" cy="3744000"/>
          </a:xfrm>
          <a:prstGeom prst="rect">
            <a:avLst/>
          </a:prstGeom>
          <a:solidFill>
            <a:srgbClr val="F2F2F2"/>
          </a:solidFill>
          <a:ln>
            <a:noFill/>
          </a:ln>
        </p:spPr>
      </p:pic>
    </p:spTree>
    <p:extLst>
      <p:ext uri="{BB962C8B-B14F-4D97-AF65-F5344CB8AC3E}">
        <p14:creationId xmlns:p14="http://schemas.microsoft.com/office/powerpoint/2010/main" val="347348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FF440BDE-E10C-A82F-DE2F-4D0058AF834B}"/>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AAFBDA11-530D-0202-EEC7-C5477ECC9357}"/>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a:t>Naast bijles krijgen kinderen ook de kans om zich creatief te uiten. </a:t>
            </a:r>
            <a:br>
              <a:rPr lang="nl-NL"/>
            </a:br>
            <a:r>
              <a:rPr lang="nl-NL"/>
              <a:t>Ze volgen muzieklessen en kunnen een instrument lenen. </a:t>
            </a:r>
            <a:br>
              <a:rPr lang="nl-NL"/>
            </a:br>
            <a:r>
              <a:rPr lang="nl-NL"/>
              <a:t>Het samenspel bevordert hun concentratie en sociale ontwikkeling.</a:t>
            </a:r>
            <a:endParaRPr lang="en-US"/>
          </a:p>
        </p:txBody>
      </p:sp>
      <p:sp>
        <p:nvSpPr>
          <p:cNvPr id="408" name="Google Shape;408;p6">
            <a:extLst>
              <a:ext uri="{FF2B5EF4-FFF2-40B4-BE49-F238E27FC236}">
                <a16:creationId xmlns:a16="http://schemas.microsoft.com/office/drawing/2014/main" id="{7A2868D6-CC9C-A452-DC0B-93D7D94D8FE4}"/>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83282837-D63C-E285-B66E-677BF8577A8C}"/>
              </a:ext>
            </a:extLst>
          </p:cNvPr>
          <p:cNvPicPr preferRelativeResize="0">
            <a:picLocks noGrp="1"/>
          </p:cNvPicPr>
          <p:nvPr>
            <p:ph type="pic" idx="2"/>
          </p:nvPr>
        </p:nvPicPr>
        <p:blipFill rotWithShape="1">
          <a:blip r:embed="rId3"/>
          <a:srcRect t="3658" b="3658"/>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E8BF4A55-D746-4D47-7085-6CE4E00C8F5F}"/>
              </a:ext>
            </a:extLst>
          </p:cNvPr>
          <p:cNvPicPr preferRelativeResize="0">
            <a:picLocks noGrp="1"/>
          </p:cNvPicPr>
          <p:nvPr>
            <p:ph type="pic" idx="3"/>
          </p:nvPr>
        </p:nvPicPr>
        <p:blipFill rotWithShape="1">
          <a:blip r:embed="rId4"/>
          <a:srcRect t="13989" b="13989"/>
          <a:stretch/>
        </p:blipFill>
        <p:spPr>
          <a:xfrm>
            <a:off x="6369770" y="609598"/>
            <a:ext cx="5198343" cy="3744000"/>
          </a:xfrm>
          <a:prstGeom prst="rect">
            <a:avLst/>
          </a:prstGeom>
          <a:solidFill>
            <a:srgbClr val="F2F2F2"/>
          </a:solidFill>
          <a:ln>
            <a:noFill/>
          </a:ln>
        </p:spPr>
      </p:pic>
    </p:spTree>
    <p:extLst>
      <p:ext uri="{BB962C8B-B14F-4D97-AF65-F5344CB8AC3E}">
        <p14:creationId xmlns:p14="http://schemas.microsoft.com/office/powerpoint/2010/main" val="379083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B3C7720E-93AD-CCEF-1B4B-8E1B0A23DC48}"/>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895599EC-8241-2902-0114-7D298B2C23F3}"/>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t>Ouders gaan beseffen hoe belangrijk onderwijs is. Als kinderen lang afwezig zijn zoeken medewerkers hen thuis op en helpen ze ouders om problemen op te lossen. Zware vormen van kinderarbeid stoppen.</a:t>
            </a:r>
            <a:endParaRPr lang="en-US" dirty="0"/>
          </a:p>
        </p:txBody>
      </p:sp>
      <p:sp>
        <p:nvSpPr>
          <p:cNvPr id="408" name="Google Shape;408;p6">
            <a:extLst>
              <a:ext uri="{FF2B5EF4-FFF2-40B4-BE49-F238E27FC236}">
                <a16:creationId xmlns:a16="http://schemas.microsoft.com/office/drawing/2014/main" id="{1E51CC23-6FC7-5E4F-DE9A-3E07B6D7527A}"/>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9CC98AE2-8022-D21D-798E-F0B40504B682}"/>
              </a:ext>
            </a:extLst>
          </p:cNvPr>
          <p:cNvPicPr preferRelativeResize="0">
            <a:picLocks noGrp="1"/>
          </p:cNvPicPr>
          <p:nvPr>
            <p:ph type="pic" idx="2"/>
          </p:nvPr>
        </p:nvPicPr>
        <p:blipFill rotWithShape="1">
          <a:blip r:embed="rId3"/>
          <a:srcRect t="15244" b="15244"/>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3FE81521-C999-3635-3291-B5AA724D1196}"/>
              </a:ext>
            </a:extLst>
          </p:cNvPr>
          <p:cNvPicPr preferRelativeResize="0">
            <a:picLocks noGrp="1"/>
          </p:cNvPicPr>
          <p:nvPr>
            <p:ph type="pic" idx="3"/>
          </p:nvPr>
        </p:nvPicPr>
        <p:blipFill rotWithShape="1">
          <a:blip r:embed="rId4"/>
          <a:srcRect t="1985" b="1985"/>
          <a:stretch/>
        </p:blipFill>
        <p:spPr>
          <a:xfrm rot="10800000">
            <a:off x="6369770" y="609598"/>
            <a:ext cx="5198343" cy="3744000"/>
          </a:xfrm>
          <a:prstGeom prst="rect">
            <a:avLst/>
          </a:prstGeom>
          <a:solidFill>
            <a:srgbClr val="F2F2F2"/>
          </a:solidFill>
          <a:ln>
            <a:noFill/>
          </a:ln>
        </p:spPr>
      </p:pic>
    </p:spTree>
    <p:extLst>
      <p:ext uri="{BB962C8B-B14F-4D97-AF65-F5344CB8AC3E}">
        <p14:creationId xmlns:p14="http://schemas.microsoft.com/office/powerpoint/2010/main" val="204715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4C633862-3C94-E6C1-B62B-E22A2ABF38D0}"/>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FB15B55D-EDB5-CBB7-7422-4A8BB5B9A62F}"/>
              </a:ext>
            </a:extLst>
          </p:cNvPr>
          <p:cNvPicPr preferRelativeResize="0">
            <a:picLocks noGrp="1"/>
          </p:cNvPicPr>
          <p:nvPr>
            <p:ph type="pic" idx="2"/>
          </p:nvPr>
        </p:nvPicPr>
        <p:blipFill rotWithShape="1">
          <a:blip r:embed="rId3"/>
          <a:srcRect t="10889" b="10889"/>
          <a:stretch/>
        </p:blipFill>
        <p:spPr>
          <a:xfrm>
            <a:off x="615950"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0A23247E-8C5F-5CCA-821B-8717DB4D7D81}"/>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a:t>Deze aanpak helpt. </a:t>
            </a:r>
            <a:r>
              <a:rPr lang="nl-NL" err="1"/>
              <a:t>Sarita</a:t>
            </a:r>
            <a:r>
              <a:rPr lang="nl-NL"/>
              <a:t> gaat nu met plezier naar school en kan goed meekomen. Haar moeder is trots en hoopt dat </a:t>
            </a:r>
            <a:r>
              <a:rPr lang="nl-NL" err="1"/>
              <a:t>Sarita</a:t>
            </a:r>
            <a:r>
              <a:rPr lang="nl-NL"/>
              <a:t> later verder zal leren.</a:t>
            </a:r>
          </a:p>
          <a:p>
            <a:pPr marL="0" indent="0"/>
            <a:endParaRPr lang="nl-NL"/>
          </a:p>
          <a:p>
            <a:pPr marL="0" indent="0"/>
            <a:r>
              <a:rPr lang="nl-NL"/>
              <a:t>Bedankt voor je gift.</a:t>
            </a:r>
            <a:br>
              <a:rPr lang="nl-NL"/>
            </a:br>
            <a:br>
              <a:rPr lang="nl-NL"/>
            </a:br>
            <a:endParaRPr lang="nl-NL"/>
          </a:p>
          <a:p>
            <a:pPr marL="0" lvl="0" indent="0" algn="l" rtl="0">
              <a:lnSpc>
                <a:spcPct val="100000"/>
              </a:lnSpc>
              <a:spcBef>
                <a:spcPts val="0"/>
              </a:spcBef>
              <a:spcAft>
                <a:spcPts val="0"/>
              </a:spcAft>
              <a:buSzPts val="2600"/>
              <a:buFont typeface="Arial"/>
              <a:buNone/>
            </a:pPr>
            <a:endParaRPr/>
          </a:p>
        </p:txBody>
      </p:sp>
      <p:sp>
        <p:nvSpPr>
          <p:cNvPr id="401" name="Google Shape;401;p4">
            <a:extLst>
              <a:ext uri="{FF2B5EF4-FFF2-40B4-BE49-F238E27FC236}">
                <a16:creationId xmlns:a16="http://schemas.microsoft.com/office/drawing/2014/main" id="{67F4FFDA-E73C-0F26-DC56-AA887E64B841}"/>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1792173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316664-7e80-4402-8e2f-da01e2233fc4" xsi:nil="true"/>
    <lcf76f155ced4ddcb4097134ff3c332f xmlns="eaf9e152-3ff5-44bd-831b-630956a2373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5BF03DBB236A40961CBC6ACD99DDD7" ma:contentTypeVersion="13" ma:contentTypeDescription="Een nieuw document maken." ma:contentTypeScope="" ma:versionID="bafde490d90510d788f7061f46a4a690">
  <xsd:schema xmlns:xsd="http://www.w3.org/2001/XMLSchema" xmlns:xs="http://www.w3.org/2001/XMLSchema" xmlns:p="http://schemas.microsoft.com/office/2006/metadata/properties" xmlns:ns2="eaf9e152-3ff5-44bd-831b-630956a2373b" xmlns:ns3="5a316664-7e80-4402-8e2f-da01e2233fc4" targetNamespace="http://schemas.microsoft.com/office/2006/metadata/properties" ma:root="true" ma:fieldsID="5eae379b2835ed0baceca9d2f1dff1a5" ns2:_="" ns3:_="">
    <xsd:import namespace="eaf9e152-3ff5-44bd-831b-630956a2373b"/>
    <xsd:import namespace="5a316664-7e80-4402-8e2f-da01e2233f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f9e152-3ff5-44bd-831b-630956a237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ObjectDetectorVersions" ma:index="12" nillable="true" ma:displayName="MediaServiceObjectDetectorVersions" ma:description=""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316664-7e80-4402-8e2f-da01e2233fc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39d5f53-1309-4b54-82b6-81d7ce03e92c}" ma:internalName="TaxCatchAll" ma:showField="CatchAllData" ma:web="5a316664-7e80-4402-8e2f-da01e2233f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C103A-4673-48DF-B7A5-20DC1A897BB1}">
  <ds:schemaRefs>
    <ds:schemaRef ds:uri="5a316664-7e80-4402-8e2f-da01e2233fc4"/>
    <ds:schemaRef ds:uri="861db2a2-24df-44c3-a07b-bbdf956462d2"/>
    <ds:schemaRef ds:uri="eaf9e152-3ff5-44bd-831b-630956a2373b"/>
    <ds:schemaRef ds:uri="f49dc8c5-3aeb-4421-9f55-18a7300e072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C8570FA-DB3E-4309-A97B-CD8FE264B7E2}">
  <ds:schemaRefs>
    <ds:schemaRef ds:uri="http://schemas.microsoft.com/sharepoint/v3/contenttype/forms"/>
  </ds:schemaRefs>
</ds:datastoreItem>
</file>

<file path=customXml/itemProps3.xml><?xml version="1.0" encoding="utf-8"?>
<ds:datastoreItem xmlns:ds="http://schemas.openxmlformats.org/officeDocument/2006/customXml" ds:itemID="{8E5626EC-A840-42B6-921F-4A5D1A0058A6}">
  <ds:schemaRefs>
    <ds:schemaRef ds:uri="5a316664-7e80-4402-8e2f-da01e2233fc4"/>
    <ds:schemaRef ds:uri="eaf9e152-3ff5-44bd-831b-630956a237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8</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Plaats hier je bedrijfsnaam</vt:lpstr>
      <vt:lpstr>Tekst + afbeelding (L)</vt:lpstr>
      <vt:lpstr>Tekst + afbeelding (M)</vt:lpstr>
      <vt:lpstr>PowerPoint Presentation</vt:lpstr>
      <vt:lpstr>PowerPoint Presentation</vt:lpstr>
      <vt:lpstr>PowerPoint Presentation</vt:lpstr>
      <vt:lpstr>PowerPoint Presentation</vt:lpstr>
      <vt:lpstr>PowerPoint Presentation</vt:lpstr>
      <vt:lpstr>Tekst + afbeelding (M)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51</cp:revision>
  <dcterms:created xsi:type="dcterms:W3CDTF">2018-03-15T13:05:51Z</dcterms:created>
  <dcterms:modified xsi:type="dcterms:W3CDTF">2025-08-05T12:42:02Z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0x010100F95BF03DBB236A40961CBC6ACD99DDD7</vt:lpwstr>
  </property>
  <property fmtid="{D5CDD505-2E9C-101B-9397-08002B2CF9AE}" pid="3" name="Order">
    <vt:r8>28700</vt:r8>
  </property>
  <property fmtid="{D5CDD505-2E9C-101B-9397-08002B2CF9AE}" pid="4" name="MediaServiceImageTags">
    <vt:lpwstr/>
  </property>
</Properties>
</file>